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76" r:id="rId4"/>
    <p:sldId id="257" r:id="rId5"/>
    <p:sldId id="279" r:id="rId6"/>
    <p:sldId id="278" r:id="rId7"/>
    <p:sldId id="275" r:id="rId8"/>
    <p:sldId id="260" r:id="rId9"/>
    <p:sldId id="261" r:id="rId10"/>
    <p:sldId id="262" r:id="rId11"/>
    <p:sldId id="270" r:id="rId12"/>
    <p:sldId id="281" r:id="rId13"/>
    <p:sldId id="273" r:id="rId14"/>
    <p:sldId id="263" r:id="rId15"/>
    <p:sldId id="264" r:id="rId16"/>
    <p:sldId id="271" r:id="rId17"/>
    <p:sldId id="267" r:id="rId18"/>
    <p:sldId id="272" r:id="rId19"/>
    <p:sldId id="268" r:id="rId20"/>
    <p:sldId id="282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F167E-B73E-4708-8382-D71C94941920}" type="datetimeFigureOut">
              <a:rPr lang="nb-NO" smtClean="0"/>
              <a:t>02.08.2021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3D90-5176-40AB-8972-D42DC8E2A3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5600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F167E-B73E-4708-8382-D71C94941920}" type="datetimeFigureOut">
              <a:rPr lang="nb-NO" smtClean="0"/>
              <a:t>02.08.2021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3D90-5176-40AB-8972-D42DC8E2A3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9687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F167E-B73E-4708-8382-D71C94941920}" type="datetimeFigureOut">
              <a:rPr lang="nb-NO" smtClean="0"/>
              <a:t>02.08.2021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3D90-5176-40AB-8972-D42DC8E2A3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79623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F167E-B73E-4708-8382-D71C94941920}" type="datetimeFigureOut">
              <a:rPr lang="nb-NO" smtClean="0"/>
              <a:t>02.08.2021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3D90-5176-40AB-8972-D42DC8E2A3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0498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F167E-B73E-4708-8382-D71C94941920}" type="datetimeFigureOut">
              <a:rPr lang="nb-NO" smtClean="0"/>
              <a:t>02.08.2021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3D90-5176-40AB-8972-D42DC8E2A3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39166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F167E-B73E-4708-8382-D71C94941920}" type="datetimeFigureOut">
              <a:rPr lang="nb-NO" smtClean="0"/>
              <a:t>02.08.2021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3D90-5176-40AB-8972-D42DC8E2A3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9049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F167E-B73E-4708-8382-D71C94941920}" type="datetimeFigureOut">
              <a:rPr lang="nb-NO" smtClean="0"/>
              <a:t>02.08.2021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3D90-5176-40AB-8972-D42DC8E2A3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9893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F167E-B73E-4708-8382-D71C94941920}" type="datetimeFigureOut">
              <a:rPr lang="nb-NO" smtClean="0"/>
              <a:t>02.08.2021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3D90-5176-40AB-8972-D42DC8E2A3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4392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F167E-B73E-4708-8382-D71C94941920}" type="datetimeFigureOut">
              <a:rPr lang="nb-NO" smtClean="0"/>
              <a:t>02.08.2021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3D90-5176-40AB-8972-D42DC8E2A3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45833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F167E-B73E-4708-8382-D71C94941920}" type="datetimeFigureOut">
              <a:rPr lang="nb-NO" smtClean="0"/>
              <a:t>02.08.2021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3D90-5176-40AB-8972-D42DC8E2A3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8322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F167E-B73E-4708-8382-D71C94941920}" type="datetimeFigureOut">
              <a:rPr lang="nb-NO" smtClean="0"/>
              <a:t>02.08.2021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E3D90-5176-40AB-8972-D42DC8E2A3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951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F167E-B73E-4708-8382-D71C94941920}" type="datetimeFigureOut">
              <a:rPr lang="nb-NO" smtClean="0"/>
              <a:t>02.08.2021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E3D90-5176-40AB-8972-D42DC8E2A3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7240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En levende Gud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3200" dirty="0"/>
              <a:t>Ezekiel 1</a:t>
            </a:r>
          </a:p>
          <a:p>
            <a:r>
              <a:rPr lang="nb-NO" sz="3200" dirty="0"/>
              <a:t>Ved Kurt Hjemdal</a:t>
            </a:r>
          </a:p>
        </p:txBody>
      </p:sp>
    </p:spTree>
    <p:extLst>
      <p:ext uri="{BB962C8B-B14F-4D97-AF65-F5344CB8AC3E}">
        <p14:creationId xmlns:p14="http://schemas.microsoft.com/office/powerpoint/2010/main" val="156449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En levende Gud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b-NO" sz="4400" dirty="0" err="1"/>
              <a:t>Sidste</a:t>
            </a:r>
            <a:r>
              <a:rPr lang="nb-NO" sz="4400" dirty="0"/>
              <a:t> </a:t>
            </a:r>
            <a:r>
              <a:rPr lang="nb-NO" sz="4400" dirty="0" err="1"/>
              <a:t>kendte</a:t>
            </a:r>
            <a:r>
              <a:rPr lang="nb-NO" sz="4400" dirty="0"/>
              <a:t> profeti fra 571 f Kr</a:t>
            </a:r>
          </a:p>
          <a:p>
            <a:r>
              <a:rPr lang="nb-NO" sz="4400" dirty="0"/>
              <a:t>Bogen </a:t>
            </a:r>
            <a:r>
              <a:rPr lang="nb-NO" sz="4400" dirty="0" err="1"/>
              <a:t>begynder</a:t>
            </a:r>
            <a:r>
              <a:rPr lang="nb-NO" sz="4400" dirty="0"/>
              <a:t> med at skildre Guds kald </a:t>
            </a:r>
            <a:r>
              <a:rPr lang="nb-NO" sz="4400" dirty="0" err="1"/>
              <a:t>af</a:t>
            </a:r>
            <a:r>
              <a:rPr lang="nb-NO" sz="4400" dirty="0"/>
              <a:t> Ezekiel til profet, 1-3</a:t>
            </a:r>
          </a:p>
          <a:p>
            <a:r>
              <a:rPr lang="nb-NO" sz="4400" dirty="0"/>
              <a:t>Han </a:t>
            </a:r>
            <a:r>
              <a:rPr lang="nb-NO" sz="4400" dirty="0" err="1"/>
              <a:t>befinder</a:t>
            </a:r>
            <a:r>
              <a:rPr lang="nb-NO" sz="4400" dirty="0"/>
              <a:t> sig </a:t>
            </a:r>
            <a:r>
              <a:rPr lang="nb-NO" sz="4400" dirty="0" err="1"/>
              <a:t>blandt</a:t>
            </a:r>
            <a:r>
              <a:rPr lang="nb-NO" sz="4400" dirty="0"/>
              <a:t> de bortførte i Tel Aviv (Vårhøyden), 3,15</a:t>
            </a:r>
          </a:p>
          <a:p>
            <a:r>
              <a:rPr lang="nb-NO" sz="4400" dirty="0"/>
              <a:t>Her </a:t>
            </a:r>
            <a:r>
              <a:rPr lang="nb-NO" sz="4400" dirty="0" err="1"/>
              <a:t>modtager</a:t>
            </a:r>
            <a:r>
              <a:rPr lang="nb-NO" sz="4400" dirty="0"/>
              <a:t> han </a:t>
            </a:r>
            <a:r>
              <a:rPr lang="nb-NO" sz="4400" dirty="0" err="1"/>
              <a:t>sit</a:t>
            </a:r>
            <a:r>
              <a:rPr lang="nb-NO" sz="4400" dirty="0"/>
              <a:t> første syn, 1,4-28</a:t>
            </a:r>
          </a:p>
        </p:txBody>
      </p:sp>
    </p:spTree>
    <p:extLst>
      <p:ext uri="{BB962C8B-B14F-4D97-AF65-F5344CB8AC3E}">
        <p14:creationId xmlns:p14="http://schemas.microsoft.com/office/powerpoint/2010/main" val="4215941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En levende Gud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4400" dirty="0"/>
              <a:t>Han ser en storm, en sky og flammende ild, 2 Mos 13,21; 19,16-18; </a:t>
            </a:r>
            <a:r>
              <a:rPr lang="nb-NO" sz="4400" dirty="0" err="1"/>
              <a:t>Apg</a:t>
            </a:r>
            <a:r>
              <a:rPr lang="nb-NO" sz="4400" dirty="0"/>
              <a:t> 2,2-3</a:t>
            </a:r>
          </a:p>
          <a:p>
            <a:r>
              <a:rPr lang="nb-NO" sz="4400" dirty="0"/>
              <a:t>Fra nord: Fra Jerusalem</a:t>
            </a:r>
          </a:p>
          <a:p>
            <a:r>
              <a:rPr lang="nb-NO" sz="4400" dirty="0"/>
              <a:t>Et </a:t>
            </a:r>
            <a:r>
              <a:rPr lang="nb-NO" sz="4400" dirty="0" err="1"/>
              <a:t>mærkeligt</a:t>
            </a:r>
            <a:r>
              <a:rPr lang="nb-NO" sz="4400" dirty="0"/>
              <a:t> syn: Fire levende </a:t>
            </a:r>
            <a:r>
              <a:rPr lang="nb-NO" sz="4400" dirty="0" err="1"/>
              <a:t>væsener</a:t>
            </a:r>
            <a:r>
              <a:rPr lang="nb-NO" sz="4400" dirty="0"/>
              <a:t>, 1,5</a:t>
            </a:r>
          </a:p>
          <a:p>
            <a:r>
              <a:rPr lang="nb-NO" sz="4400" dirty="0"/>
              <a:t>Menneskeskikkelse, men </a:t>
            </a:r>
            <a:r>
              <a:rPr lang="nb-NO" sz="4400" dirty="0" err="1"/>
              <a:t>ansigter</a:t>
            </a:r>
            <a:r>
              <a:rPr lang="nb-NO" sz="4400" dirty="0"/>
              <a:t> og </a:t>
            </a:r>
            <a:r>
              <a:rPr lang="nb-NO" sz="4400" dirty="0" err="1"/>
              <a:t>fødder</a:t>
            </a:r>
            <a:r>
              <a:rPr lang="nb-NO" sz="4400" dirty="0"/>
              <a:t> annerledes – og vinger, 1,5-14</a:t>
            </a:r>
          </a:p>
          <a:p>
            <a:endParaRPr lang="nb-NO" sz="44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21388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A31EBB3-203B-44E4-A559-8A8A2F118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En levende Gud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53A4D50-E0D5-4498-BAC5-9A46C1C74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4400" dirty="0" err="1"/>
              <a:t>Keruber</a:t>
            </a:r>
            <a:r>
              <a:rPr lang="nb-NO" sz="4400" dirty="0"/>
              <a:t>, 10,1</a:t>
            </a:r>
            <a:r>
              <a:rPr lang="en-US" sz="4400" dirty="0"/>
              <a:t>; 2 Mos 25,18-20; 1 Sam 4,4; </a:t>
            </a:r>
            <a:r>
              <a:rPr lang="en-US" sz="4400" dirty="0" err="1"/>
              <a:t>Åb</a:t>
            </a:r>
            <a:r>
              <a:rPr lang="en-US" sz="4400" dirty="0"/>
              <a:t> 4,6-8</a:t>
            </a:r>
          </a:p>
          <a:p>
            <a:r>
              <a:rPr lang="nb-NO" sz="4400" dirty="0"/>
              <a:t>Ved siden </a:t>
            </a:r>
            <a:r>
              <a:rPr lang="nb-NO" sz="4400" dirty="0" err="1"/>
              <a:t>af</a:t>
            </a:r>
            <a:r>
              <a:rPr lang="nb-NO" sz="4400" dirty="0"/>
              <a:t> </a:t>
            </a:r>
            <a:r>
              <a:rPr lang="nb-NO" sz="4400" dirty="0" err="1"/>
              <a:t>keruberne</a:t>
            </a:r>
            <a:r>
              <a:rPr lang="nb-NO" sz="4400" dirty="0"/>
              <a:t> er der fire hjul, alle med et hjul på </a:t>
            </a:r>
            <a:r>
              <a:rPr lang="nb-NO" sz="4400" dirty="0" err="1"/>
              <a:t>tværs</a:t>
            </a:r>
            <a:r>
              <a:rPr lang="nb-NO" sz="4400" dirty="0"/>
              <a:t>, 1,15-21</a:t>
            </a:r>
          </a:p>
          <a:p>
            <a:r>
              <a:rPr lang="nb-NO" sz="4400" dirty="0"/>
              <a:t>Hjulene følger </a:t>
            </a:r>
            <a:r>
              <a:rPr lang="nb-NO" sz="4400" dirty="0" err="1"/>
              <a:t>væsenerne</a:t>
            </a:r>
            <a:r>
              <a:rPr lang="nb-NO" sz="4400" dirty="0"/>
              <a:t> når de </a:t>
            </a:r>
            <a:r>
              <a:rPr lang="nb-NO" sz="4400" dirty="0" err="1"/>
              <a:t>bevæger</a:t>
            </a:r>
            <a:r>
              <a:rPr lang="nb-NO" sz="4400" dirty="0"/>
              <a:t> og løfter sig, 1,17-19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4454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ssholder for innhold 3"/>
          <p:cNvPicPr>
            <a:picLocks noChangeAspect="1"/>
          </p:cNvPicPr>
          <p:nvPr/>
        </p:nvPicPr>
        <p:blipFill rotWithShape="1">
          <a:blip r:embed="rId2"/>
          <a:srcRect l="446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965430" y="629266"/>
            <a:ext cx="6586491" cy="1676603"/>
          </a:xfrm>
        </p:spPr>
        <p:txBody>
          <a:bodyPr>
            <a:normAutofit/>
          </a:bodyPr>
          <a:lstStyle/>
          <a:p>
            <a:r>
              <a:rPr lang="nb-NO" dirty="0"/>
              <a:t>En levende Gud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r>
              <a:rPr lang="en-US" sz="4400" dirty="0" err="1"/>
              <a:t>Hvad</a:t>
            </a:r>
            <a:r>
              <a:rPr lang="en-US" sz="4400" dirty="0"/>
              <a:t> </a:t>
            </a:r>
            <a:r>
              <a:rPr lang="en-US" sz="4400" dirty="0" err="1"/>
              <a:t>drejer</a:t>
            </a:r>
            <a:r>
              <a:rPr lang="en-US" sz="4400" dirty="0"/>
              <a:t> det sig om? </a:t>
            </a:r>
            <a:r>
              <a:rPr lang="en-US" sz="4400" dirty="0" err="1"/>
              <a:t>Guds</a:t>
            </a:r>
            <a:r>
              <a:rPr lang="en-US" sz="4400" dirty="0"/>
              <a:t> </a:t>
            </a:r>
            <a:r>
              <a:rPr lang="en-US" sz="4400" dirty="0" err="1"/>
              <a:t>trone</a:t>
            </a:r>
            <a:r>
              <a:rPr lang="en-US" sz="4400" dirty="0"/>
              <a:t>, 1,22 </a:t>
            </a:r>
            <a:r>
              <a:rPr lang="en-US" sz="4400" dirty="0" err="1"/>
              <a:t>og</a:t>
            </a:r>
            <a:r>
              <a:rPr lang="en-US" sz="4400" dirty="0"/>
              <a:t> 26; </a:t>
            </a:r>
            <a:r>
              <a:rPr lang="en-US" sz="4400" dirty="0" err="1"/>
              <a:t>Åb</a:t>
            </a:r>
            <a:r>
              <a:rPr lang="en-US" sz="4400" dirty="0"/>
              <a:t> 4,2 </a:t>
            </a:r>
            <a:r>
              <a:rPr lang="en-US" sz="4400" dirty="0" err="1"/>
              <a:t>og</a:t>
            </a:r>
            <a:r>
              <a:rPr lang="en-US" sz="4400" dirty="0"/>
              <a:t> 6</a:t>
            </a:r>
          </a:p>
        </p:txBody>
      </p:sp>
    </p:spTree>
    <p:extLst>
      <p:ext uri="{BB962C8B-B14F-4D97-AF65-F5344CB8AC3E}">
        <p14:creationId xmlns:p14="http://schemas.microsoft.com/office/powerpoint/2010/main" val="286432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En levende Gud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4400" dirty="0"/>
              <a:t>Han ser en </a:t>
            </a:r>
            <a:r>
              <a:rPr lang="nb-NO" sz="4400" dirty="0" err="1"/>
              <a:t>hvælving</a:t>
            </a:r>
            <a:r>
              <a:rPr lang="nb-NO" sz="4400" dirty="0"/>
              <a:t> – en trone - og der sidder en på tronen, 2 Mos 24,10; </a:t>
            </a:r>
            <a:r>
              <a:rPr lang="nb-NO" sz="4400" dirty="0" err="1"/>
              <a:t>Åp</a:t>
            </a:r>
            <a:r>
              <a:rPr lang="nb-NO" sz="4400" dirty="0"/>
              <a:t> 4,2</a:t>
            </a:r>
          </a:p>
          <a:p>
            <a:r>
              <a:rPr lang="nb-NO" sz="4400" dirty="0"/>
              <a:t>Gud møder Ezekiel og </a:t>
            </a:r>
            <a:r>
              <a:rPr lang="nb-NO" sz="4400" dirty="0" err="1"/>
              <a:t>kalder</a:t>
            </a:r>
            <a:r>
              <a:rPr lang="nb-NO" sz="4400" dirty="0"/>
              <a:t> ham til tjeneste, 2,1-5</a:t>
            </a:r>
          </a:p>
          <a:p>
            <a:r>
              <a:rPr lang="nb-NO" sz="4400" dirty="0"/>
              <a:t>Langt hjemmefra: </a:t>
            </a:r>
            <a:r>
              <a:rPr lang="nb-NO" sz="4400" dirty="0" err="1"/>
              <a:t>Hvad</a:t>
            </a:r>
            <a:r>
              <a:rPr lang="nb-NO" sz="4400" dirty="0"/>
              <a:t> kunne vel Israels Gud </a:t>
            </a:r>
            <a:r>
              <a:rPr lang="nb-NO" sz="4400" dirty="0" err="1"/>
              <a:t>gøre</a:t>
            </a:r>
            <a:r>
              <a:rPr lang="nb-NO" sz="4400" dirty="0"/>
              <a:t> her?</a:t>
            </a:r>
          </a:p>
          <a:p>
            <a:endParaRPr lang="nb-NO" sz="4400" dirty="0"/>
          </a:p>
        </p:txBody>
      </p:sp>
    </p:spTree>
    <p:extLst>
      <p:ext uri="{BB962C8B-B14F-4D97-AF65-F5344CB8AC3E}">
        <p14:creationId xmlns:p14="http://schemas.microsoft.com/office/powerpoint/2010/main" val="950925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En levende Gud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4400" dirty="0" err="1"/>
              <a:t>Havde</a:t>
            </a:r>
            <a:r>
              <a:rPr lang="nb-NO" sz="4400" dirty="0"/>
              <a:t> han ikke </a:t>
            </a:r>
            <a:r>
              <a:rPr lang="nb-NO" sz="4400" dirty="0" err="1"/>
              <a:t>tabt</a:t>
            </a:r>
            <a:r>
              <a:rPr lang="nb-NO" sz="4400" dirty="0"/>
              <a:t>? Var han ikke låst til Jerusalem?</a:t>
            </a:r>
          </a:p>
          <a:p>
            <a:r>
              <a:rPr lang="nb-NO" sz="4400" dirty="0"/>
              <a:t>Ezekiel får se: Gud er en levende Gud, ikke stedbundet – og han har slet ikke </a:t>
            </a:r>
            <a:r>
              <a:rPr lang="nb-NO" sz="4400" dirty="0" err="1"/>
              <a:t>tabt</a:t>
            </a:r>
            <a:endParaRPr lang="nb-NO" sz="4400" dirty="0"/>
          </a:p>
          <a:p>
            <a:r>
              <a:rPr lang="nb-NO" sz="4400" dirty="0"/>
              <a:t>Han </a:t>
            </a:r>
            <a:r>
              <a:rPr lang="nb-NO" sz="4400" dirty="0" err="1"/>
              <a:t>færdes</a:t>
            </a:r>
            <a:r>
              <a:rPr lang="nb-NO" sz="4400" dirty="0"/>
              <a:t> suverent overalt, også i Babylon</a:t>
            </a:r>
          </a:p>
          <a:p>
            <a:r>
              <a:rPr lang="nb-NO" sz="4400" dirty="0"/>
              <a:t>Han står bag ved alt det der har </a:t>
            </a:r>
            <a:r>
              <a:rPr lang="nb-NO" sz="4400" dirty="0" err="1"/>
              <a:t>sket</a:t>
            </a:r>
            <a:endParaRPr lang="nb-NO" sz="4400" dirty="0"/>
          </a:p>
        </p:txBody>
      </p:sp>
    </p:spTree>
    <p:extLst>
      <p:ext uri="{BB962C8B-B14F-4D97-AF65-F5344CB8AC3E}">
        <p14:creationId xmlns:p14="http://schemas.microsoft.com/office/powerpoint/2010/main" val="2574310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En levende Gud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4400" dirty="0"/>
              <a:t>Og: Han vil </a:t>
            </a:r>
            <a:r>
              <a:rPr lang="nb-NO" sz="4400" dirty="0" err="1"/>
              <a:t>bruge</a:t>
            </a:r>
            <a:r>
              <a:rPr lang="nb-NO" sz="4400" dirty="0"/>
              <a:t> Ezekiel som sin budbærer </a:t>
            </a:r>
            <a:r>
              <a:rPr lang="nb-NO" sz="4400" dirty="0" err="1"/>
              <a:t>blandt</a:t>
            </a:r>
            <a:r>
              <a:rPr lang="nb-NO" sz="4400" dirty="0"/>
              <a:t> de bortførte</a:t>
            </a:r>
          </a:p>
          <a:p>
            <a:r>
              <a:rPr lang="nb-NO" sz="4400" dirty="0" err="1"/>
              <a:t>Hvad</a:t>
            </a:r>
            <a:r>
              <a:rPr lang="nb-NO" sz="4400" dirty="0"/>
              <a:t> har det med os at </a:t>
            </a:r>
            <a:r>
              <a:rPr lang="nb-NO" sz="4400" dirty="0" err="1"/>
              <a:t>gøre</a:t>
            </a:r>
            <a:r>
              <a:rPr lang="nb-NO" sz="4400" dirty="0"/>
              <a:t>?</a:t>
            </a:r>
          </a:p>
          <a:p>
            <a:r>
              <a:rPr lang="nb-NO" sz="4400" dirty="0"/>
              <a:t>Vi lever midt i en åndelig krisetid</a:t>
            </a:r>
          </a:p>
          <a:p>
            <a:r>
              <a:rPr lang="nb-NO" sz="4400" dirty="0" err="1"/>
              <a:t>Vort</a:t>
            </a:r>
            <a:r>
              <a:rPr lang="nb-NO" sz="4400" dirty="0"/>
              <a:t> folk vender Gud ryggen</a:t>
            </a:r>
          </a:p>
          <a:p>
            <a:r>
              <a:rPr lang="nb-NO" sz="4400" dirty="0"/>
              <a:t>Dele </a:t>
            </a:r>
            <a:r>
              <a:rPr lang="nb-NO" sz="4400" dirty="0" err="1"/>
              <a:t>af</a:t>
            </a:r>
            <a:r>
              <a:rPr lang="nb-NO" sz="4400" dirty="0"/>
              <a:t> kirken tilpasser sig folkets krav</a:t>
            </a:r>
          </a:p>
          <a:p>
            <a:endParaRPr lang="nb-NO" sz="44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16806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En levende Gud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b-NO" sz="4400" dirty="0"/>
              <a:t>Vi fristes til at miste </a:t>
            </a:r>
            <a:r>
              <a:rPr lang="nb-NO" sz="4400" dirty="0" err="1"/>
              <a:t>modet</a:t>
            </a:r>
            <a:r>
              <a:rPr lang="nb-NO" sz="4400" dirty="0"/>
              <a:t>: </a:t>
            </a:r>
            <a:r>
              <a:rPr lang="nb-NO" sz="4400" dirty="0" err="1"/>
              <a:t>Hvad</a:t>
            </a:r>
            <a:r>
              <a:rPr lang="nb-NO" sz="4400" dirty="0"/>
              <a:t> kan Gud </a:t>
            </a:r>
            <a:r>
              <a:rPr lang="nb-NO" sz="4400" dirty="0" err="1"/>
              <a:t>gøre</a:t>
            </a:r>
            <a:r>
              <a:rPr lang="nb-NO" sz="4400" dirty="0"/>
              <a:t>?</a:t>
            </a:r>
          </a:p>
          <a:p>
            <a:r>
              <a:rPr lang="nb-NO" sz="4400" dirty="0"/>
              <a:t>Midt i denne tid møder Gud os som den levende</a:t>
            </a:r>
          </a:p>
          <a:p>
            <a:r>
              <a:rPr lang="nb-NO" sz="4400" dirty="0"/>
              <a:t>Han har </a:t>
            </a:r>
            <a:r>
              <a:rPr lang="nb-NO" sz="4400" dirty="0" err="1"/>
              <a:t>magten</a:t>
            </a:r>
            <a:r>
              <a:rPr lang="nb-NO" sz="4400" dirty="0"/>
              <a:t>, se </a:t>
            </a:r>
            <a:r>
              <a:rPr lang="nb-NO" sz="4400" dirty="0" err="1"/>
              <a:t>Åp</a:t>
            </a:r>
            <a:r>
              <a:rPr lang="nb-NO" sz="4400" dirty="0"/>
              <a:t> 4,1ff</a:t>
            </a:r>
          </a:p>
          <a:p>
            <a:r>
              <a:rPr lang="nb-NO" sz="4400" dirty="0"/>
              <a:t>Han vil lade </a:t>
            </a:r>
            <a:r>
              <a:rPr lang="nb-NO" sz="4400" dirty="0" err="1"/>
              <a:t>sit</a:t>
            </a:r>
            <a:r>
              <a:rPr lang="nb-NO" sz="4400" dirty="0"/>
              <a:t> ord lyde enten folk vil høre eller ikke, </a:t>
            </a:r>
            <a:r>
              <a:rPr lang="nb-NO" sz="4400" dirty="0" err="1"/>
              <a:t>Åp</a:t>
            </a:r>
            <a:r>
              <a:rPr lang="nb-NO" sz="4400" dirty="0"/>
              <a:t> 11</a:t>
            </a:r>
          </a:p>
        </p:txBody>
      </p:sp>
    </p:spTree>
    <p:extLst>
      <p:ext uri="{BB962C8B-B14F-4D97-AF65-F5344CB8AC3E}">
        <p14:creationId xmlns:p14="http://schemas.microsoft.com/office/powerpoint/2010/main" val="105019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En levende Gud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4400" dirty="0"/>
              <a:t>Derfor møder han os med </a:t>
            </a:r>
            <a:r>
              <a:rPr lang="nb-NO" sz="4400" dirty="0" err="1"/>
              <a:t>sit</a:t>
            </a:r>
            <a:r>
              <a:rPr lang="nb-NO" sz="4400" dirty="0"/>
              <a:t> kald til at være </a:t>
            </a:r>
            <a:r>
              <a:rPr lang="nb-NO" sz="4400" dirty="0" err="1"/>
              <a:t>vidner</a:t>
            </a:r>
            <a:endParaRPr lang="nb-NO" sz="4400" dirty="0"/>
          </a:p>
          <a:p>
            <a:r>
              <a:rPr lang="nb-NO" sz="4400" dirty="0"/>
              <a:t>Han står ved </a:t>
            </a:r>
            <a:r>
              <a:rPr lang="nb-NO" sz="4400" dirty="0" err="1"/>
              <a:t>sit</a:t>
            </a:r>
            <a:r>
              <a:rPr lang="nb-NO" sz="4400" dirty="0"/>
              <a:t> ord og bag ved dem der bærer det frem, 2,6</a:t>
            </a:r>
          </a:p>
          <a:p>
            <a:r>
              <a:rPr lang="nb-NO" sz="4400" dirty="0" err="1"/>
              <a:t>Forudsætningen</a:t>
            </a:r>
            <a:r>
              <a:rPr lang="nb-NO" sz="4400" dirty="0"/>
              <a:t> for at være </a:t>
            </a:r>
            <a:r>
              <a:rPr lang="nb-NO" sz="4400" dirty="0" err="1"/>
              <a:t>vidne</a:t>
            </a:r>
            <a:r>
              <a:rPr lang="nb-NO" sz="4400" dirty="0"/>
              <a:t>: </a:t>
            </a:r>
            <a:r>
              <a:rPr lang="nb-NO" sz="4400" dirty="0" err="1"/>
              <a:t>Mødet</a:t>
            </a:r>
            <a:r>
              <a:rPr lang="nb-NO" sz="4400" dirty="0"/>
              <a:t> med Gud, 1,1 og 2,1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87064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En levende Gud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b-NO" sz="4400" dirty="0"/>
              <a:t>Lad ordet fra Gud fylde </a:t>
            </a:r>
            <a:r>
              <a:rPr lang="nb-NO" sz="4400" dirty="0" err="1"/>
              <a:t>dig</a:t>
            </a:r>
            <a:r>
              <a:rPr lang="nb-NO" sz="4400" dirty="0"/>
              <a:t>, Kol 3,16</a:t>
            </a:r>
          </a:p>
          <a:p>
            <a:r>
              <a:rPr lang="nb-NO" sz="4400" dirty="0"/>
              <a:t>Dit privilegium: At være Guds </a:t>
            </a:r>
            <a:r>
              <a:rPr lang="nb-NO" sz="4400" dirty="0" err="1"/>
              <a:t>vidne</a:t>
            </a:r>
            <a:r>
              <a:rPr lang="nb-NO" sz="4400" dirty="0"/>
              <a:t> i dag</a:t>
            </a:r>
          </a:p>
          <a:p>
            <a:r>
              <a:rPr lang="nb-NO" sz="4400" dirty="0"/>
              <a:t>Herren er med </a:t>
            </a:r>
            <a:r>
              <a:rPr lang="nb-NO" sz="4400"/>
              <a:t>dig </a:t>
            </a:r>
            <a:r>
              <a:rPr lang="nb-NO" sz="4400" dirty="0"/>
              <a:t>om du står alene</a:t>
            </a:r>
          </a:p>
          <a:p>
            <a:r>
              <a:rPr lang="nb-NO" sz="4400" dirty="0"/>
              <a:t>«-så skal de forstå at en profet har vært hos dem», 2,5</a:t>
            </a:r>
          </a:p>
          <a:p>
            <a:r>
              <a:rPr lang="nb-NO" sz="4400" dirty="0"/>
              <a:t>Og </a:t>
            </a:r>
            <a:r>
              <a:rPr lang="nb-NO" sz="4400" dirty="0" err="1"/>
              <a:t>måske</a:t>
            </a:r>
            <a:r>
              <a:rPr lang="nb-NO" sz="4400" dirty="0"/>
              <a:t> vil nogen høre og vende om</a:t>
            </a:r>
          </a:p>
          <a:p>
            <a:endParaRPr lang="nb-NO" sz="4400" dirty="0"/>
          </a:p>
        </p:txBody>
      </p:sp>
    </p:spTree>
    <p:extLst>
      <p:ext uri="{BB962C8B-B14F-4D97-AF65-F5344CB8AC3E}">
        <p14:creationId xmlns:p14="http://schemas.microsoft.com/office/powerpoint/2010/main" val="3115378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En levende Gud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4400" dirty="0"/>
              <a:t>David var konge i Israel </a:t>
            </a:r>
            <a:r>
              <a:rPr lang="nb-NO" sz="4400" dirty="0" err="1"/>
              <a:t>ca</a:t>
            </a:r>
            <a:r>
              <a:rPr lang="nb-NO" sz="4400" dirty="0"/>
              <a:t> år 1.010 f Kr - 970</a:t>
            </a:r>
          </a:p>
          <a:p>
            <a:r>
              <a:rPr lang="nb-NO" sz="4400" dirty="0"/>
              <a:t>Efter ham Salomo til 925 f Kr</a:t>
            </a:r>
          </a:p>
          <a:p>
            <a:r>
              <a:rPr lang="nb-NO" sz="4400" dirty="0"/>
              <a:t>Efter ham blev Israel delt i Nord- og </a:t>
            </a:r>
            <a:r>
              <a:rPr lang="nb-NO" sz="4400" dirty="0" err="1"/>
              <a:t>Sydriget</a:t>
            </a:r>
            <a:endParaRPr lang="nb-NO" sz="4400" dirty="0"/>
          </a:p>
          <a:p>
            <a:r>
              <a:rPr lang="nb-NO" sz="4400" dirty="0"/>
              <a:t>I 722 </a:t>
            </a:r>
            <a:r>
              <a:rPr lang="nb-NO" sz="4400" dirty="0" err="1"/>
              <a:t>gik</a:t>
            </a:r>
            <a:r>
              <a:rPr lang="nb-NO" sz="4400" dirty="0"/>
              <a:t> </a:t>
            </a:r>
            <a:r>
              <a:rPr lang="nb-NO" sz="4400" dirty="0" err="1"/>
              <a:t>Nordriket</a:t>
            </a:r>
            <a:r>
              <a:rPr lang="nb-NO" sz="4400" dirty="0"/>
              <a:t> under</a:t>
            </a:r>
          </a:p>
          <a:p>
            <a:r>
              <a:rPr lang="nb-NO" sz="4400" dirty="0" err="1"/>
              <a:t>Sydriget</a:t>
            </a:r>
            <a:r>
              <a:rPr lang="nb-NO" sz="4400" dirty="0"/>
              <a:t> bestod til 586 f Kr</a:t>
            </a:r>
          </a:p>
          <a:p>
            <a:r>
              <a:rPr lang="nb-NO" sz="4400" dirty="0"/>
              <a:t>I den </a:t>
            </a:r>
            <a:r>
              <a:rPr lang="nb-NO" sz="4400" dirty="0" err="1"/>
              <a:t>sammenhæng</a:t>
            </a:r>
            <a:r>
              <a:rPr lang="nb-NO" sz="4400" dirty="0"/>
              <a:t> vi møder Ezekiel</a:t>
            </a:r>
          </a:p>
          <a:p>
            <a:endParaRPr lang="nb-NO" sz="44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56393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6BACE6A-8F01-4DED-822F-93FE3EAAF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En levende Gud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A4DDB10-A3B8-4DEF-838E-A7BE859B3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4400" dirty="0" err="1"/>
              <a:t>Spørgsmål</a:t>
            </a:r>
            <a:r>
              <a:rPr lang="nb-NO" sz="4400" dirty="0"/>
              <a:t> til samtale:</a:t>
            </a:r>
          </a:p>
          <a:p>
            <a:r>
              <a:rPr lang="nb-NO" sz="4400" dirty="0"/>
              <a:t>Hvem eller </a:t>
            </a:r>
            <a:r>
              <a:rPr lang="nb-NO" sz="4400" dirty="0" err="1"/>
              <a:t>hvad</a:t>
            </a:r>
            <a:r>
              <a:rPr lang="nb-NO" sz="4400" dirty="0"/>
              <a:t> </a:t>
            </a:r>
            <a:r>
              <a:rPr lang="nb-NO" sz="4400" dirty="0" err="1"/>
              <a:t>repræsenterer</a:t>
            </a:r>
            <a:r>
              <a:rPr lang="nb-NO" sz="4400" dirty="0"/>
              <a:t> de fire </a:t>
            </a:r>
            <a:r>
              <a:rPr lang="nb-NO" sz="4400" dirty="0" err="1"/>
              <a:t>væsener</a:t>
            </a:r>
            <a:r>
              <a:rPr lang="nb-NO" sz="4400" dirty="0"/>
              <a:t>? Læs </a:t>
            </a:r>
            <a:r>
              <a:rPr lang="nb-NO" sz="4400" dirty="0" err="1"/>
              <a:t>Ezek</a:t>
            </a:r>
            <a:r>
              <a:rPr lang="nb-NO" sz="4400" dirty="0"/>
              <a:t> 1,5-10</a:t>
            </a:r>
          </a:p>
          <a:p>
            <a:r>
              <a:rPr lang="nb-NO" sz="4400" dirty="0" err="1"/>
              <a:t>Hvad</a:t>
            </a:r>
            <a:r>
              <a:rPr lang="nb-NO" sz="4400" dirty="0"/>
              <a:t> betyder det at de fire hjul bare går </a:t>
            </a:r>
            <a:r>
              <a:rPr lang="nb-NO" sz="4400" dirty="0" err="1"/>
              <a:t>lige</a:t>
            </a:r>
            <a:r>
              <a:rPr lang="nb-NO" sz="4400" dirty="0"/>
              <a:t> frem og ikke </a:t>
            </a:r>
            <a:r>
              <a:rPr lang="nb-NO" sz="4400" dirty="0" err="1"/>
              <a:t>drejer</a:t>
            </a:r>
            <a:r>
              <a:rPr lang="nb-NO" sz="4400" dirty="0"/>
              <a:t> sig? 1,17</a:t>
            </a:r>
          </a:p>
          <a:p>
            <a:r>
              <a:rPr lang="nb-NO" sz="4400" dirty="0" err="1"/>
              <a:t>Hvad</a:t>
            </a:r>
            <a:r>
              <a:rPr lang="nb-NO" sz="4400" dirty="0"/>
              <a:t> siger det til os at Gud er på tronen?</a:t>
            </a:r>
          </a:p>
        </p:txBody>
      </p:sp>
    </p:spTree>
    <p:extLst>
      <p:ext uri="{BB962C8B-B14F-4D97-AF65-F5344CB8AC3E}">
        <p14:creationId xmlns:p14="http://schemas.microsoft.com/office/powerpoint/2010/main" val="1260617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ssholder for innhold 3"/>
          <p:cNvPicPr>
            <a:picLocks noChangeAspect="1"/>
          </p:cNvPicPr>
          <p:nvPr/>
        </p:nvPicPr>
        <p:blipFill rotWithShape="1">
          <a:blip r:embed="rId2"/>
          <a:srcRect r="2" b="11606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965430" y="629266"/>
            <a:ext cx="6586491" cy="1676603"/>
          </a:xfrm>
        </p:spPr>
        <p:txBody>
          <a:bodyPr>
            <a:normAutofit/>
          </a:bodyPr>
          <a:lstStyle/>
          <a:p>
            <a:r>
              <a:rPr lang="nb-NO" dirty="0"/>
              <a:t>En levende Gud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r>
              <a:rPr lang="en-US" sz="4400" dirty="0" err="1"/>
              <a:t>Davids</a:t>
            </a:r>
            <a:r>
              <a:rPr lang="en-US" sz="4400" dirty="0"/>
              <a:t> </a:t>
            </a:r>
            <a:r>
              <a:rPr lang="en-US" sz="4400" dirty="0" err="1"/>
              <a:t>og</a:t>
            </a:r>
            <a:r>
              <a:rPr lang="en-US" sz="4400" dirty="0"/>
              <a:t> </a:t>
            </a:r>
            <a:r>
              <a:rPr lang="en-US" sz="4400" dirty="0" err="1"/>
              <a:t>Salomos</a:t>
            </a:r>
            <a:r>
              <a:rPr lang="en-US" sz="4400" dirty="0"/>
              <a:t> </a:t>
            </a:r>
            <a:r>
              <a:rPr lang="en-US" sz="4400" dirty="0" err="1"/>
              <a:t>rige</a:t>
            </a:r>
            <a:endParaRPr lang="en-US" sz="4400" dirty="0"/>
          </a:p>
          <a:p>
            <a:r>
              <a:rPr lang="en-US" sz="4400" dirty="0" err="1"/>
              <a:t>På</a:t>
            </a:r>
            <a:r>
              <a:rPr lang="en-US" sz="4400" dirty="0"/>
              <a:t> </a:t>
            </a:r>
            <a:r>
              <a:rPr lang="en-US" sz="4400" dirty="0" err="1"/>
              <a:t>venstre</a:t>
            </a:r>
            <a:r>
              <a:rPr lang="en-US" sz="4400" dirty="0"/>
              <a:t> </a:t>
            </a:r>
            <a:r>
              <a:rPr lang="en-US" sz="4400" dirty="0" err="1"/>
              <a:t>kort</a:t>
            </a:r>
            <a:r>
              <a:rPr lang="en-US" sz="4400" dirty="0"/>
              <a:t> </a:t>
            </a:r>
            <a:r>
              <a:rPr lang="en-US" sz="4400" dirty="0" err="1"/>
              <a:t>delelinjen</a:t>
            </a:r>
            <a:r>
              <a:rPr lang="en-US" sz="4400" dirty="0"/>
              <a:t> </a:t>
            </a:r>
            <a:r>
              <a:rPr lang="en-US" sz="4400" dirty="0" err="1"/>
              <a:t>etter</a:t>
            </a:r>
            <a:r>
              <a:rPr lang="en-US" sz="4400" dirty="0"/>
              <a:t> 925:</a:t>
            </a:r>
            <a:br>
              <a:rPr lang="en-US" sz="4400" dirty="0"/>
            </a:br>
            <a:r>
              <a:rPr lang="en-US" sz="4400" dirty="0" err="1"/>
              <a:t>Nordriget</a:t>
            </a:r>
            <a:r>
              <a:rPr lang="en-US" sz="4400" dirty="0"/>
              <a:t> Israel</a:t>
            </a:r>
          </a:p>
          <a:p>
            <a:r>
              <a:rPr lang="en-US" sz="4400" dirty="0" err="1"/>
              <a:t>Sydriget</a:t>
            </a:r>
            <a:r>
              <a:rPr lang="en-US" sz="4400" dirty="0"/>
              <a:t> Juda</a:t>
            </a:r>
          </a:p>
        </p:txBody>
      </p:sp>
    </p:spTree>
    <p:extLst>
      <p:ext uri="{BB962C8B-B14F-4D97-AF65-F5344CB8AC3E}">
        <p14:creationId xmlns:p14="http://schemas.microsoft.com/office/powerpoint/2010/main" val="1102450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En levende Gud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4400" dirty="0"/>
              <a:t>Ezekiel en </a:t>
            </a:r>
            <a:r>
              <a:rPr lang="nb-NO" sz="4400" dirty="0" err="1"/>
              <a:t>af</a:t>
            </a:r>
            <a:r>
              <a:rPr lang="nb-NO" sz="4400" dirty="0"/>
              <a:t> de «fire store» profeter i GT:</a:t>
            </a:r>
          </a:p>
          <a:p>
            <a:r>
              <a:rPr lang="nb-NO" sz="4400" dirty="0" err="1"/>
              <a:t>Esajas</a:t>
            </a:r>
            <a:r>
              <a:rPr lang="nb-NO" sz="4400" dirty="0"/>
              <a:t> – Jeremias – Ezekiel – Daniel</a:t>
            </a:r>
          </a:p>
          <a:p>
            <a:r>
              <a:rPr lang="nb-NO" sz="4400" dirty="0"/>
              <a:t>Tre </a:t>
            </a:r>
            <a:r>
              <a:rPr lang="nb-NO" sz="4400" dirty="0" err="1"/>
              <a:t>af</a:t>
            </a:r>
            <a:r>
              <a:rPr lang="nb-NO" sz="4400" dirty="0"/>
              <a:t> dem </a:t>
            </a:r>
            <a:r>
              <a:rPr lang="nb-NO" sz="4400" dirty="0" err="1"/>
              <a:t>optræder</a:t>
            </a:r>
            <a:r>
              <a:rPr lang="nb-NO" sz="4400" dirty="0"/>
              <a:t> omkring 600 f Kr</a:t>
            </a:r>
          </a:p>
          <a:p>
            <a:r>
              <a:rPr lang="nb-NO" sz="4400" dirty="0"/>
              <a:t>Ezekiel </a:t>
            </a:r>
            <a:r>
              <a:rPr lang="nb-NO" sz="4400" dirty="0" err="1"/>
              <a:t>forkynder</a:t>
            </a:r>
            <a:r>
              <a:rPr lang="nb-NO" sz="4400" dirty="0"/>
              <a:t> i ord og ved tegnhandlinger, 4,1ff; 5,1ff; 12,4-6</a:t>
            </a:r>
          </a:p>
          <a:p>
            <a:r>
              <a:rPr lang="nb-NO" sz="4400" dirty="0"/>
              <a:t>Profet midt i sammenbruddet i 586 f Kr</a:t>
            </a:r>
          </a:p>
          <a:p>
            <a:endParaRPr lang="nb-NO" sz="4400" dirty="0"/>
          </a:p>
        </p:txBody>
      </p:sp>
    </p:spTree>
    <p:extLst>
      <p:ext uri="{BB962C8B-B14F-4D97-AF65-F5344CB8AC3E}">
        <p14:creationId xmlns:p14="http://schemas.microsoft.com/office/powerpoint/2010/main" val="195965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En levende Gud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sz="4800" dirty="0"/>
              <a:t>Erfarer det </a:t>
            </a:r>
            <a:r>
              <a:rPr lang="nb-NO" sz="4800" dirty="0" err="1"/>
              <a:t>smerteligt</a:t>
            </a:r>
            <a:r>
              <a:rPr lang="nb-NO" sz="4800" dirty="0"/>
              <a:t> i </a:t>
            </a:r>
            <a:r>
              <a:rPr lang="nb-NO" sz="4800" dirty="0" err="1"/>
              <a:t>sit</a:t>
            </a:r>
            <a:r>
              <a:rPr lang="nb-NO" sz="4800" dirty="0"/>
              <a:t> eget liv</a:t>
            </a:r>
          </a:p>
          <a:p>
            <a:r>
              <a:rPr lang="nb-NO" sz="4800" dirty="0" err="1"/>
              <a:t>Præstesøn</a:t>
            </a:r>
            <a:r>
              <a:rPr lang="nb-NO" sz="4800" dirty="0"/>
              <a:t> fra Jerusalem, </a:t>
            </a:r>
            <a:r>
              <a:rPr lang="nb-NO" sz="4800" dirty="0" err="1"/>
              <a:t>Ezek</a:t>
            </a:r>
            <a:r>
              <a:rPr lang="nb-NO" sz="4800" dirty="0"/>
              <a:t> 1,2</a:t>
            </a:r>
          </a:p>
          <a:p>
            <a:r>
              <a:rPr lang="nb-NO" sz="4800" dirty="0"/>
              <a:t>Tjenesten </a:t>
            </a:r>
            <a:r>
              <a:rPr lang="nb-NO" sz="4800" dirty="0" err="1"/>
              <a:t>begyndte</a:t>
            </a:r>
            <a:r>
              <a:rPr lang="nb-NO" sz="4800" dirty="0"/>
              <a:t> når man </a:t>
            </a:r>
            <a:r>
              <a:rPr lang="nb-NO" sz="4800" dirty="0" err="1"/>
              <a:t>fyldte</a:t>
            </a:r>
            <a:r>
              <a:rPr lang="nb-NO" sz="4800" dirty="0"/>
              <a:t> 30 år</a:t>
            </a:r>
          </a:p>
          <a:p>
            <a:r>
              <a:rPr lang="nb-NO" sz="4800" dirty="0"/>
              <a:t>Men før Ezekiel kunne </a:t>
            </a:r>
            <a:r>
              <a:rPr lang="nb-NO" sz="4800" dirty="0" err="1"/>
              <a:t>begynde</a:t>
            </a:r>
            <a:r>
              <a:rPr lang="nb-NO" sz="4800" dirty="0"/>
              <a:t>, var han ført i eksil i Babylon 25 år gammel</a:t>
            </a:r>
          </a:p>
          <a:p>
            <a:r>
              <a:rPr lang="nb-NO" sz="4800" dirty="0"/>
              <a:t>10.000 av folkets </a:t>
            </a:r>
            <a:r>
              <a:rPr lang="nb-NO" sz="4800" dirty="0" err="1"/>
              <a:t>bedste</a:t>
            </a:r>
            <a:r>
              <a:rPr lang="nb-NO" sz="4800" dirty="0"/>
              <a:t> </a:t>
            </a:r>
            <a:r>
              <a:rPr lang="nb-NO" sz="4800" dirty="0" err="1"/>
              <a:t>mænd</a:t>
            </a:r>
            <a:r>
              <a:rPr lang="nb-NO" sz="4800" dirty="0"/>
              <a:t> i eksil, 2 Kg 24,14</a:t>
            </a:r>
          </a:p>
        </p:txBody>
      </p:sp>
    </p:spTree>
    <p:extLst>
      <p:ext uri="{BB962C8B-B14F-4D97-AF65-F5344CB8AC3E}">
        <p14:creationId xmlns:p14="http://schemas.microsoft.com/office/powerpoint/2010/main" val="3347186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En levende Gud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4400" dirty="0"/>
              <a:t>Ezekiel en </a:t>
            </a:r>
            <a:r>
              <a:rPr lang="nb-NO" sz="4400" dirty="0" err="1"/>
              <a:t>af</a:t>
            </a:r>
            <a:r>
              <a:rPr lang="nb-NO" sz="4400" dirty="0"/>
              <a:t> dem</a:t>
            </a:r>
          </a:p>
          <a:p>
            <a:r>
              <a:rPr lang="nb-NO" sz="4400" dirty="0"/>
              <a:t>Nu har han været i eksil i fem år, 1,1-2</a:t>
            </a:r>
          </a:p>
          <a:p>
            <a:r>
              <a:rPr lang="nb-NO" sz="4400" dirty="0"/>
              <a:t>Han må se i </a:t>
            </a:r>
            <a:r>
              <a:rPr lang="nb-NO" sz="4400" dirty="0" err="1"/>
              <a:t>øjnene</a:t>
            </a:r>
            <a:r>
              <a:rPr lang="nb-NO" sz="4400" dirty="0"/>
              <a:t> at han </a:t>
            </a:r>
            <a:r>
              <a:rPr lang="nb-NO" sz="4400" dirty="0" err="1"/>
              <a:t>aldrig</a:t>
            </a:r>
            <a:r>
              <a:rPr lang="nb-NO" sz="4400" dirty="0"/>
              <a:t> bliver </a:t>
            </a:r>
            <a:r>
              <a:rPr lang="nb-NO" sz="4400" dirty="0" err="1"/>
              <a:t>præst</a:t>
            </a:r>
            <a:r>
              <a:rPr lang="nb-NO" sz="4400" dirty="0"/>
              <a:t> ved templet i Jerusalem – det hele hans </a:t>
            </a:r>
            <a:r>
              <a:rPr lang="nb-NO" sz="4400" dirty="0" err="1"/>
              <a:t>opvækst</a:t>
            </a:r>
            <a:r>
              <a:rPr lang="nb-NO" sz="4400" dirty="0"/>
              <a:t> </a:t>
            </a:r>
            <a:r>
              <a:rPr lang="nb-NO" sz="4400" dirty="0" err="1"/>
              <a:t>havde</a:t>
            </a:r>
            <a:r>
              <a:rPr lang="nb-NO" sz="4400" dirty="0"/>
              <a:t> </a:t>
            </a:r>
            <a:r>
              <a:rPr lang="nb-NO" sz="4400" dirty="0" err="1"/>
              <a:t>sigtet</a:t>
            </a:r>
            <a:r>
              <a:rPr lang="nb-NO" sz="4400" dirty="0"/>
              <a:t> </a:t>
            </a:r>
            <a:r>
              <a:rPr lang="nb-NO" sz="4400" dirty="0" err="1"/>
              <a:t>imod</a:t>
            </a:r>
            <a:endParaRPr lang="nb-NO" sz="4400" dirty="0"/>
          </a:p>
          <a:p>
            <a:r>
              <a:rPr lang="nb-NO" sz="4400" dirty="0"/>
              <a:t>Alle hans forventninger er gjort til intet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0459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/>
          </p:cNvPicPr>
          <p:nvPr/>
        </p:nvPicPr>
        <p:blipFill rotWithShape="1">
          <a:blip r:embed="rId2"/>
          <a:srcRect l="7074" r="138" b="-1"/>
          <a:stretch/>
        </p:blipFill>
        <p:spPr>
          <a:xfrm>
            <a:off x="4639056" y="10"/>
            <a:ext cx="7552944" cy="6857990"/>
          </a:xfrm>
          <a:prstGeom prst="rect">
            <a:avLst/>
          </a:prstGeom>
          <a:effectLst/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48929" y="629266"/>
            <a:ext cx="3651467" cy="1676603"/>
          </a:xfrm>
        </p:spPr>
        <p:txBody>
          <a:bodyPr>
            <a:normAutofit/>
          </a:bodyPr>
          <a:lstStyle/>
          <a:p>
            <a:r>
              <a:rPr lang="nb-NO" dirty="0"/>
              <a:t>En levende Gud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48931" y="2438400"/>
            <a:ext cx="3651466" cy="3785419"/>
          </a:xfrm>
        </p:spPr>
        <p:txBody>
          <a:bodyPr>
            <a:normAutofit/>
          </a:bodyPr>
          <a:lstStyle/>
          <a:p>
            <a:r>
              <a:rPr lang="en-US" sz="4400" dirty="0"/>
              <a:t>Det </a:t>
            </a:r>
            <a:r>
              <a:rPr lang="en-US" sz="4400" dirty="0" err="1"/>
              <a:t>babylonske</a:t>
            </a:r>
            <a:r>
              <a:rPr lang="en-US" sz="4400" dirty="0"/>
              <a:t> </a:t>
            </a:r>
            <a:r>
              <a:rPr lang="en-US" sz="4400" dirty="0" err="1"/>
              <a:t>rige</a:t>
            </a:r>
            <a:r>
              <a:rPr lang="en-US" sz="4400" dirty="0"/>
              <a:t> ca 586 f Kr</a:t>
            </a:r>
          </a:p>
        </p:txBody>
      </p:sp>
    </p:spTree>
    <p:extLst>
      <p:ext uri="{BB962C8B-B14F-4D97-AF65-F5344CB8AC3E}">
        <p14:creationId xmlns:p14="http://schemas.microsoft.com/office/powerpoint/2010/main" val="2602788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En levende Gud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b-NO" sz="4400" dirty="0"/>
              <a:t>Det må have </a:t>
            </a:r>
            <a:r>
              <a:rPr lang="nb-NO" sz="4400" dirty="0" err="1"/>
              <a:t>skabt</a:t>
            </a:r>
            <a:r>
              <a:rPr lang="nb-NO" sz="4400" dirty="0"/>
              <a:t> krise for ham: </a:t>
            </a:r>
            <a:r>
              <a:rPr lang="nb-NO" sz="4400" dirty="0" err="1"/>
              <a:t>Hvad</a:t>
            </a:r>
            <a:r>
              <a:rPr lang="nb-NO" sz="4400" dirty="0"/>
              <a:t> vil du, Gud?</a:t>
            </a:r>
          </a:p>
          <a:p>
            <a:r>
              <a:rPr lang="nb-NO" sz="4400" dirty="0"/>
              <a:t>I det år han skulle have </a:t>
            </a:r>
            <a:r>
              <a:rPr lang="nb-NO" sz="4400" dirty="0" err="1"/>
              <a:t>begyndt</a:t>
            </a:r>
            <a:r>
              <a:rPr lang="nb-NO" sz="4400" dirty="0"/>
              <a:t> sin tjeneste i templet, møder Gud ham med </a:t>
            </a:r>
            <a:r>
              <a:rPr lang="nb-NO" sz="4400" dirty="0" err="1"/>
              <a:t>sit</a:t>
            </a:r>
            <a:r>
              <a:rPr lang="nb-NO" sz="4400" dirty="0"/>
              <a:t> kald, 1,3</a:t>
            </a:r>
          </a:p>
          <a:p>
            <a:r>
              <a:rPr lang="nb-NO" sz="4400" dirty="0"/>
              <a:t>Herren har en særlig </a:t>
            </a:r>
            <a:r>
              <a:rPr lang="nb-NO" sz="4400" dirty="0" err="1"/>
              <a:t>opgave</a:t>
            </a:r>
            <a:r>
              <a:rPr lang="nb-NO" sz="4400" dirty="0"/>
              <a:t> til ham: Profet, Guds </a:t>
            </a:r>
            <a:r>
              <a:rPr lang="nb-NO" sz="4400" dirty="0" err="1"/>
              <a:t>mund</a:t>
            </a:r>
            <a:r>
              <a:rPr lang="nb-NO" sz="4400" dirty="0"/>
              <a:t>, blant de bortførte</a:t>
            </a:r>
          </a:p>
        </p:txBody>
      </p:sp>
    </p:spTree>
    <p:extLst>
      <p:ext uri="{BB962C8B-B14F-4D97-AF65-F5344CB8AC3E}">
        <p14:creationId xmlns:p14="http://schemas.microsoft.com/office/powerpoint/2010/main" val="3356690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En levende Gud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4400" dirty="0"/>
              <a:t>Den sande profet: </a:t>
            </a:r>
          </a:p>
          <a:p>
            <a:pPr lvl="1"/>
            <a:r>
              <a:rPr lang="nb-NO" sz="4000" dirty="0"/>
              <a:t>Har </a:t>
            </a:r>
            <a:r>
              <a:rPr lang="nb-NO" sz="4000" dirty="0" err="1"/>
              <a:t>sit</a:t>
            </a:r>
            <a:r>
              <a:rPr lang="nb-NO" sz="4000" dirty="0"/>
              <a:t> kald fra Gud </a:t>
            </a:r>
          </a:p>
          <a:p>
            <a:pPr lvl="1"/>
            <a:r>
              <a:rPr lang="nb-NO" sz="4000" dirty="0" err="1"/>
              <a:t>Forkynder</a:t>
            </a:r>
            <a:r>
              <a:rPr lang="nb-NO" sz="4000" dirty="0"/>
              <a:t> det Gud giver ham at </a:t>
            </a:r>
            <a:r>
              <a:rPr lang="nb-NO" sz="4000" dirty="0" err="1"/>
              <a:t>forkynde</a:t>
            </a:r>
            <a:endParaRPr lang="nb-NO" sz="4000" dirty="0"/>
          </a:p>
          <a:p>
            <a:r>
              <a:rPr lang="nb-NO" sz="4400" dirty="0"/>
              <a:t>Sendt først til sin egen samtid</a:t>
            </a:r>
          </a:p>
          <a:p>
            <a:r>
              <a:rPr lang="nb-NO" sz="4400" dirty="0"/>
              <a:t>Ezekiel </a:t>
            </a:r>
            <a:r>
              <a:rPr lang="nb-NO" sz="4400" dirty="0" err="1"/>
              <a:t>domsprofet</a:t>
            </a:r>
            <a:r>
              <a:rPr lang="nb-NO" sz="4400" dirty="0"/>
              <a:t> til Jerusalems fald i 586</a:t>
            </a:r>
          </a:p>
          <a:p>
            <a:r>
              <a:rPr lang="nb-NO" sz="4400" dirty="0"/>
              <a:t>Efter det giver Gud ham at </a:t>
            </a:r>
            <a:r>
              <a:rPr lang="nb-NO" sz="4400" dirty="0" err="1"/>
              <a:t>forkynde</a:t>
            </a:r>
            <a:r>
              <a:rPr lang="nb-NO" sz="4400" dirty="0"/>
              <a:t> </a:t>
            </a:r>
            <a:r>
              <a:rPr lang="nb-NO" sz="4400" dirty="0" err="1"/>
              <a:t>håb</a:t>
            </a:r>
            <a:endParaRPr lang="nb-NO" sz="4400" dirty="0"/>
          </a:p>
        </p:txBody>
      </p:sp>
    </p:spTree>
    <p:extLst>
      <p:ext uri="{BB962C8B-B14F-4D97-AF65-F5344CB8AC3E}">
        <p14:creationId xmlns:p14="http://schemas.microsoft.com/office/powerpoint/2010/main" val="2964034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</TotalTime>
  <Words>807</Words>
  <Application>Microsoft Office PowerPoint</Application>
  <PresentationFormat>Widescreen</PresentationFormat>
  <Paragraphs>95</Paragraphs>
  <Slides>20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En levende Gud</vt:lpstr>
      <vt:lpstr>En levende Gud</vt:lpstr>
      <vt:lpstr>En levende Gud</vt:lpstr>
      <vt:lpstr>En levende Gud</vt:lpstr>
      <vt:lpstr>En levende Gud</vt:lpstr>
      <vt:lpstr>En levende Gud</vt:lpstr>
      <vt:lpstr>En levende Gud</vt:lpstr>
      <vt:lpstr>En levende Gud</vt:lpstr>
      <vt:lpstr>En levende Gud</vt:lpstr>
      <vt:lpstr>En levende Gud</vt:lpstr>
      <vt:lpstr>En levende Gud</vt:lpstr>
      <vt:lpstr>En levende Gud</vt:lpstr>
      <vt:lpstr>En levende Gud</vt:lpstr>
      <vt:lpstr>En levende Gud</vt:lpstr>
      <vt:lpstr>En levende Gud</vt:lpstr>
      <vt:lpstr>En levende Gud</vt:lpstr>
      <vt:lpstr>En levende Gud</vt:lpstr>
      <vt:lpstr>En levende Gud</vt:lpstr>
      <vt:lpstr>En levende Gud</vt:lpstr>
      <vt:lpstr>En levende Gud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Gud i bevegelse</dc:title>
  <dc:creator>Kurt Hjemdal</dc:creator>
  <cp:lastModifiedBy>Kurt Hjemdal</cp:lastModifiedBy>
  <cp:revision>26</cp:revision>
  <dcterms:created xsi:type="dcterms:W3CDTF">2016-08-19T10:30:31Z</dcterms:created>
  <dcterms:modified xsi:type="dcterms:W3CDTF">2021-08-02T05:55:41Z</dcterms:modified>
</cp:coreProperties>
</file>